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5216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41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8076000" y="5544000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-26126" y="6714000"/>
            <a:ext cx="12191999" cy="144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4466</TotalTime>
  <Words>694</Words>
  <Application>Microsoft Office PowerPoint</Application>
  <PresentationFormat>Widescreen</PresentationFormat>
  <Paragraphs>141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225</cp:revision>
  <dcterms:created xsi:type="dcterms:W3CDTF">2018-05-23T13:08:44Z</dcterms:created>
  <dcterms:modified xsi:type="dcterms:W3CDTF">2023-10-19T17:18:40Z</dcterms:modified>
  <cp:category/>
</cp:coreProperties>
</file>